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21627" r="2614" b="14683"/>
          <a:stretch/>
        </p:blipFill>
        <p:spPr bwMode="auto">
          <a:xfrm>
            <a:off x="27709" y="1066800"/>
            <a:ext cx="9079566" cy="441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18" y="990600"/>
            <a:ext cx="76754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tx2"/>
                </a:solidFill>
              </a:rPr>
              <a:t>Koordinator Kluba za učenje (KzU): </a:t>
            </a:r>
            <a:endParaRPr lang="sr-Cyrl-RS" b="1" dirty="0">
              <a:solidFill>
                <a:schemeClr val="tx2"/>
              </a:solidFill>
            </a:endParaRPr>
          </a:p>
          <a:p>
            <a:r>
              <a:rPr lang="vi-VN" dirty="0">
                <a:solidFill>
                  <a:schemeClr val="tx2"/>
                </a:solidFill>
              </a:rPr>
              <a:t>Miljana Medenica</a:t>
            </a:r>
            <a:r>
              <a:rPr lang="vi-VN" dirty="0"/>
              <a:t>, nastavnik matematike</a:t>
            </a:r>
          </a:p>
          <a:p>
            <a:endParaRPr lang="vi-VN" dirty="0"/>
          </a:p>
          <a:p>
            <a:r>
              <a:rPr lang="vi-VN" b="1" dirty="0">
                <a:solidFill>
                  <a:schemeClr val="tx2"/>
                </a:solidFill>
              </a:rPr>
              <a:t>Članovi tima KzU </a:t>
            </a:r>
            <a:r>
              <a:rPr lang="vi-VN" dirty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Dušica Tričković</a:t>
            </a:r>
            <a:r>
              <a:rPr lang="sr-Latn-R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sr-Latn-R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direktor škole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Nataša Ignjatović,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pedagog škole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Ksenija Sekulić,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psiholog škole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Ivan Ilić</a:t>
            </a:r>
            <a:r>
              <a:rPr lang="vi-VN" dirty="0">
                <a:latin typeface="Arial" pitchFamily="34" charset="0"/>
                <a:cs typeface="Arial" pitchFamily="34" charset="0"/>
              </a:rPr>
              <a:t>- pomoćnik direktora, nastavnik istorije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Ivana Ilić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nemačkog jezika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Jelena Radišić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biologije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Jovana Živković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razredne nastave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Mirjana Đorđević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srpskog jezika i književnosti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Neda Nedović Spasić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istorije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Slađana Jevtović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matematike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Ivana Stamenković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matematike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Verica Jankelić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tehnike i tehnologije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Jelena Vuković</a:t>
            </a:r>
            <a:r>
              <a:rPr lang="vi-VN" dirty="0">
                <a:latin typeface="Arial" pitchFamily="34" charset="0"/>
                <a:cs typeface="Arial" pitchFamily="34" charset="0"/>
              </a:rPr>
              <a:t>- nastavnica razredne nastave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Danijela Jevtić</a:t>
            </a:r>
            <a:r>
              <a:rPr lang="vi-VN" dirty="0">
                <a:latin typeface="Arial" pitchFamily="34" charset="0"/>
                <a:cs typeface="Arial" pitchFamily="34" charset="0"/>
              </a:rPr>
              <a:t>.- nastavnica engleskog jezika</a:t>
            </a:r>
          </a:p>
        </p:txBody>
      </p:sp>
    </p:spTree>
    <p:extLst>
      <p:ext uri="{BB962C8B-B14F-4D97-AF65-F5344CB8AC3E}">
        <p14:creationId xmlns:p14="http://schemas.microsoft.com/office/powerpoint/2010/main" val="295751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21429" r="2615" b="13294"/>
          <a:stretch/>
        </p:blipFill>
        <p:spPr bwMode="auto">
          <a:xfrm>
            <a:off x="6927" y="762000"/>
            <a:ext cx="91856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6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21032" r="3061" b="13492"/>
          <a:stretch/>
        </p:blipFill>
        <p:spPr bwMode="auto">
          <a:xfrm>
            <a:off x="152400" y="519545"/>
            <a:ext cx="885503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86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22421" r="6630" b="13095"/>
          <a:stretch/>
        </p:blipFill>
        <p:spPr bwMode="auto">
          <a:xfrm>
            <a:off x="0" y="609600"/>
            <a:ext cx="9020629" cy="479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2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9" t="22818" r="3284" b="14088"/>
          <a:stretch/>
        </p:blipFill>
        <p:spPr bwMode="auto">
          <a:xfrm>
            <a:off x="0" y="914400"/>
            <a:ext cx="8857344" cy="421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32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56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3429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609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1148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4380345" cy="32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Nastavnik</dc:creator>
  <cp:lastModifiedBy>Miljana Stevovic</cp:lastModifiedBy>
  <cp:revision>6</cp:revision>
  <dcterms:created xsi:type="dcterms:W3CDTF">2006-08-16T00:00:00Z</dcterms:created>
  <dcterms:modified xsi:type="dcterms:W3CDTF">2021-11-24T20:42:19Z</dcterms:modified>
</cp:coreProperties>
</file>